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FF36-AA7D-4085-ACAB-12E04C6B5C9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CFA5-28F1-4978-8615-50C7FFCC5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wVDdZ8V7Q-k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9tCMWj-cCW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09" y="0"/>
            <a:ext cx="96192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FC1ITIonAjk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3"/>
            <a:ext cx="9144000" cy="68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cXFr4jDbWZk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9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cRPdlkyqWB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81" y="0"/>
            <a:ext cx="9238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ZdWDfmCv7f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9vxtx0AZs6I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3FmZ-Yd676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Desktop\5KzNOqb_8T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" y="0"/>
            <a:ext cx="9025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detsa</cp:lastModifiedBy>
  <cp:revision>6</cp:revision>
  <cp:lastPrinted>2020-09-30T11:53:00Z</cp:lastPrinted>
  <dcterms:created xsi:type="dcterms:W3CDTF">2020-09-30T10:06:00Z</dcterms:created>
  <dcterms:modified xsi:type="dcterms:W3CDTF">2022-10-07T12:22:33Z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49FEF78E4C3F4FD999AB0CAA86813190</vt:lpwstr>
  </property>
  <property fmtid="{D5CDD505-2E9C-101B-9397-08002B2CF9AE}" pid="3" name="KSOProductBuildVer">
    <vt:lpwstr>1049-11.2.0.11341</vt:lpwstr>
  </property>
</Properties>
</file>